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D4E1-D094-4DF7-92F1-202AAB14DB1F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43A7-8CE6-4476-829B-6C57D102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1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D4E1-D094-4DF7-92F1-202AAB14DB1F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43A7-8CE6-4476-829B-6C57D102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4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D4E1-D094-4DF7-92F1-202AAB14DB1F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43A7-8CE6-4476-829B-6C57D102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5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D4E1-D094-4DF7-92F1-202AAB14DB1F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43A7-8CE6-4476-829B-6C57D102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4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D4E1-D094-4DF7-92F1-202AAB14DB1F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43A7-8CE6-4476-829B-6C57D102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D4E1-D094-4DF7-92F1-202AAB14DB1F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43A7-8CE6-4476-829B-6C57D102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6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D4E1-D094-4DF7-92F1-202AAB14DB1F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43A7-8CE6-4476-829B-6C57D102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8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D4E1-D094-4DF7-92F1-202AAB14DB1F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43A7-8CE6-4476-829B-6C57D102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1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D4E1-D094-4DF7-92F1-202AAB14DB1F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43A7-8CE6-4476-829B-6C57D102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2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D4E1-D094-4DF7-92F1-202AAB14DB1F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43A7-8CE6-4476-829B-6C57D102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7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D4E1-D094-4DF7-92F1-202AAB14DB1F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43A7-8CE6-4476-829B-6C57D102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7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ED4E1-D094-4DF7-92F1-202AAB14DB1F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443A7-8CE6-4476-829B-6C57D1027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9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99" y="948913"/>
            <a:ext cx="9158599" cy="588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8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6159"/>
            <a:ext cx="9144000" cy="580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68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" y="980728"/>
            <a:ext cx="9129295" cy="587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1" y="1037109"/>
            <a:ext cx="9129049" cy="582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17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" y="1124744"/>
            <a:ext cx="9140822" cy="595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91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9143999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538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7343"/>
            <a:ext cx="9133447" cy="585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976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9143999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0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33502" cy="558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900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635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87543" cy="587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40466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u="sng" dirty="0" smtClean="0">
                <a:solidFill>
                  <a:srgbClr val="FF0000"/>
                </a:solidFill>
              </a:rPr>
              <a:t>שליפת נתונים קודמים מאוחסנים, והדפסתם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3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9144000" cy="586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864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1" y="908720"/>
            <a:ext cx="9155021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44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399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34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" y="1124744"/>
            <a:ext cx="9119693" cy="575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5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50449"/>
            <a:ext cx="9144000" cy="592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20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9144000" cy="586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10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9144000" cy="577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87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7"/>
            <a:ext cx="9143999" cy="589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93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9144000" cy="582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762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</Words>
  <Application>Microsoft Office PowerPoint</Application>
  <PresentationFormat>On-screen Show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pc1</dc:creator>
  <cp:lastModifiedBy>pc1</cp:lastModifiedBy>
  <cp:revision>3</cp:revision>
  <dcterms:created xsi:type="dcterms:W3CDTF">2016-05-25T20:33:26Z</dcterms:created>
  <dcterms:modified xsi:type="dcterms:W3CDTF">2016-05-25T20:53:12Z</dcterms:modified>
</cp:coreProperties>
</file>